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 in the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 Group 1: Rui Akaike, Armando </a:t>
            </a:r>
            <a:r>
              <a:rPr lang="en-US" dirty="0" err="1" smtClean="0"/>
              <a:t>Arlanis</a:t>
            </a:r>
            <a:r>
              <a:rPr lang="en-US" dirty="0" smtClean="0"/>
              <a:t>, Amber </a:t>
            </a:r>
            <a:r>
              <a:rPr lang="en-US" dirty="0" err="1" smtClean="0"/>
              <a:t>Bohnaker</a:t>
            </a:r>
            <a:r>
              <a:rPr lang="en-US" dirty="0" smtClean="0"/>
              <a:t>, Alexia Celaya, </a:t>
            </a:r>
            <a:r>
              <a:rPr lang="en-US" dirty="0" err="1" smtClean="0"/>
              <a:t>Kerensa</a:t>
            </a:r>
            <a:r>
              <a:rPr lang="en-US" dirty="0" smtClean="0"/>
              <a:t> Okano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7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4" name="Content Placeholder 3" descr="CAS Log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22" r="-47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2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 smtClean="0">
                <a:effectLst/>
              </a:rPr>
              <a:t>Learning a culture a day keeps ignorance away!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676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At the end of our summer program, we would like for young children to have a better understanding of other cultures. By introducing them </a:t>
            </a:r>
            <a:r>
              <a:rPr lang="en-US" dirty="0" smtClean="0"/>
              <a:t>with </a:t>
            </a:r>
            <a:r>
              <a:rPr lang="en-US" dirty="0" smtClean="0"/>
              <a:t>different cultural attributes such as </a:t>
            </a:r>
            <a:r>
              <a:rPr lang="en-US" dirty="0" smtClean="0"/>
              <a:t>tradition, </a:t>
            </a:r>
            <a:r>
              <a:rPr lang="en-US" dirty="0" smtClean="0"/>
              <a:t>food, language, music, </a:t>
            </a:r>
            <a:r>
              <a:rPr lang="en-US" dirty="0" smtClean="0"/>
              <a:t>and clothing</a:t>
            </a:r>
            <a:r>
              <a:rPr lang="en-US" dirty="0" smtClean="0"/>
              <a:t>, they </a:t>
            </a:r>
            <a:r>
              <a:rPr lang="en-US" dirty="0" smtClean="0"/>
              <a:t>would leave the program with a greater understanding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other cultures in the world. To ultimately establish a year </a:t>
            </a:r>
            <a:r>
              <a:rPr lang="en-US" dirty="0" smtClean="0"/>
              <a:t>round </a:t>
            </a:r>
            <a:r>
              <a:rPr lang="en-US" dirty="0" smtClean="0"/>
              <a:t>summer program that continues the mission of our CAS group would benefit El Paso by influencing as many people as possible.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have a logo, slogan, mission statement, and a mentor</a:t>
            </a:r>
          </a:p>
          <a:p>
            <a:r>
              <a:rPr lang="en-US" dirty="0" smtClean="0"/>
              <a:t>We have developed a list of activities the children can do to enhance their learning experience and make it </a:t>
            </a:r>
            <a:r>
              <a:rPr lang="en-US" dirty="0" smtClean="0"/>
              <a:t>enjoyable (reading traditional folktales, letting them see traditional clothing, playing ethnic songs, giving them recipes, etc.)</a:t>
            </a:r>
            <a:endParaRPr lang="en-US" dirty="0" smtClean="0"/>
          </a:p>
          <a:p>
            <a:r>
              <a:rPr lang="en-US" dirty="0" smtClean="0"/>
              <a:t>We have decided which countries to work with (France, Japan, Puerto Rico, Spain, and China)</a:t>
            </a:r>
          </a:p>
          <a:p>
            <a:r>
              <a:rPr lang="en-US" dirty="0" smtClean="0"/>
              <a:t>We have some research on our countries already and know some resources we can use to research it even further</a:t>
            </a:r>
          </a:p>
          <a:p>
            <a:r>
              <a:rPr lang="en-US" dirty="0" smtClean="0"/>
              <a:t>We have a daycare, KinderCare, who is willing to work with our program</a:t>
            </a:r>
          </a:p>
          <a:p>
            <a:r>
              <a:rPr lang="en-US" dirty="0" smtClean="0"/>
              <a:t>The daycare has offered to provide any supplies we may need</a:t>
            </a:r>
          </a:p>
        </p:txBody>
      </p:sp>
    </p:spTree>
    <p:extLst>
      <p:ext uri="{BB962C8B-B14F-4D97-AF65-F5344CB8AC3E}">
        <p14:creationId xmlns:p14="http://schemas.microsoft.com/office/powerpoint/2010/main" val="27431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daycare does not work out, we have another venue we can possibly use (the Dorris van Doren Regional Library) who </a:t>
            </a:r>
            <a:r>
              <a:rPr lang="en-US" dirty="0" smtClean="0"/>
              <a:t>offered to</a:t>
            </a:r>
            <a:r>
              <a:rPr lang="en-US" dirty="0" smtClean="0"/>
              <a:t> </a:t>
            </a:r>
            <a:r>
              <a:rPr lang="en-US" dirty="0"/>
              <a:t>help advertise the program</a:t>
            </a:r>
          </a:p>
          <a:p>
            <a:r>
              <a:rPr lang="en-US" dirty="0"/>
              <a:t>The El Paso Community College library is </a:t>
            </a:r>
            <a:r>
              <a:rPr lang="en-US" dirty="0" smtClean="0"/>
              <a:t>also interested </a:t>
            </a:r>
            <a:r>
              <a:rPr lang="en-US" dirty="0"/>
              <a:t>in working with our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We’ve established an age group we are willing to work </a:t>
            </a:r>
            <a:r>
              <a:rPr lang="en-US" dirty="0" smtClean="0"/>
              <a:t>with (3</a:t>
            </a:r>
            <a:r>
              <a:rPr lang="en-US" baseline="30000" dirty="0" smtClean="0"/>
              <a:t>rd</a:t>
            </a:r>
            <a:r>
              <a:rPr lang="en-US" dirty="0" smtClean="0"/>
              <a:t> graders – 5</a:t>
            </a:r>
            <a:r>
              <a:rPr lang="en-US" baseline="30000" dirty="0" smtClean="0"/>
              <a:t>th</a:t>
            </a:r>
            <a:r>
              <a:rPr lang="en-US" dirty="0" smtClean="0"/>
              <a:t> graders)</a:t>
            </a:r>
            <a:endParaRPr lang="en-US" dirty="0" smtClean="0"/>
          </a:p>
          <a:p>
            <a:r>
              <a:rPr lang="en-US" dirty="0" smtClean="0"/>
              <a:t>We have a date for our camp (August 6, 2012) and a general idea of its length (4-5 days)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1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40</TotalTime>
  <Words>339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Travelogue</vt:lpstr>
      <vt:lpstr>Diversity in the City</vt:lpstr>
      <vt:lpstr>Logo</vt:lpstr>
      <vt:lpstr>Slogan</vt:lpstr>
      <vt:lpstr>Mission Statement</vt:lpstr>
      <vt:lpstr>Progress</vt:lpstr>
      <vt:lpstr>Progress Continued</vt:lpstr>
      <vt:lpstr>The 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in the City</dc:title>
  <dc:creator>Rui Akaike</dc:creator>
  <cp:lastModifiedBy>Rui Akaike</cp:lastModifiedBy>
  <cp:revision>5</cp:revision>
  <dcterms:created xsi:type="dcterms:W3CDTF">2012-04-23T07:49:38Z</dcterms:created>
  <dcterms:modified xsi:type="dcterms:W3CDTF">2012-04-24T23:27:40Z</dcterms:modified>
</cp:coreProperties>
</file>